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9"/>
  </p:notesMasterIdLst>
  <p:sldIdLst>
    <p:sldId id="2076137134" r:id="rId5"/>
    <p:sldId id="2076137135" r:id="rId6"/>
    <p:sldId id="2076137136" r:id="rId7"/>
    <p:sldId id="2076137137" r:id="rId8"/>
    <p:sldId id="2076137138" r:id="rId9"/>
    <p:sldId id="2076137139" r:id="rId10"/>
    <p:sldId id="2076137141" r:id="rId11"/>
    <p:sldId id="2076137142" r:id="rId12"/>
    <p:sldId id="2076137143" r:id="rId13"/>
    <p:sldId id="2076137146" r:id="rId14"/>
    <p:sldId id="2076137145" r:id="rId15"/>
    <p:sldId id="2076137144" r:id="rId16"/>
    <p:sldId id="2076137149" r:id="rId17"/>
    <p:sldId id="2076137148" r:id="rId18"/>
    <p:sldId id="2076137147" r:id="rId19"/>
    <p:sldId id="257" r:id="rId20"/>
    <p:sldId id="4954" r:id="rId21"/>
    <p:sldId id="258" r:id="rId22"/>
    <p:sldId id="260" r:id="rId23"/>
    <p:sldId id="302" r:id="rId24"/>
    <p:sldId id="4949" r:id="rId25"/>
    <p:sldId id="2076137123" r:id="rId26"/>
    <p:sldId id="2076137120" r:id="rId27"/>
    <p:sldId id="2076137122" r:id="rId28"/>
    <p:sldId id="2076137121" r:id="rId29"/>
    <p:sldId id="5018" r:id="rId30"/>
    <p:sldId id="4989" r:id="rId31"/>
    <p:sldId id="4958" r:id="rId32"/>
    <p:sldId id="2076137124" r:id="rId33"/>
    <p:sldId id="2076137125" r:id="rId34"/>
    <p:sldId id="2076137126" r:id="rId35"/>
    <p:sldId id="2076137133" r:id="rId36"/>
    <p:sldId id="2076137127" r:id="rId37"/>
    <p:sldId id="2076137128" r:id="rId38"/>
    <p:sldId id="2076137129" r:id="rId39"/>
    <p:sldId id="2076137130" r:id="rId40"/>
    <p:sldId id="2076137131" r:id="rId41"/>
    <p:sldId id="2076137132" r:id="rId42"/>
    <p:sldId id="303" r:id="rId43"/>
    <p:sldId id="2076137076" r:id="rId44"/>
    <p:sldId id="2076137077" r:id="rId45"/>
    <p:sldId id="2076137078" r:id="rId46"/>
    <p:sldId id="2076137079" r:id="rId47"/>
    <p:sldId id="2076137080" r:id="rId48"/>
    <p:sldId id="2076137081" r:id="rId49"/>
    <p:sldId id="2076137082" r:id="rId50"/>
    <p:sldId id="2076137083" r:id="rId51"/>
    <p:sldId id="2076137084" r:id="rId52"/>
    <p:sldId id="2076137085" r:id="rId53"/>
    <p:sldId id="2076137086" r:id="rId54"/>
    <p:sldId id="2076137087" r:id="rId55"/>
    <p:sldId id="2076137088" r:id="rId56"/>
    <p:sldId id="2076137089" r:id="rId57"/>
    <p:sldId id="2076137090" r:id="rId58"/>
    <p:sldId id="2076137091" r:id="rId59"/>
    <p:sldId id="2076137092" r:id="rId60"/>
    <p:sldId id="2076137093" r:id="rId61"/>
    <p:sldId id="2076137094" r:id="rId62"/>
    <p:sldId id="2076137095" r:id="rId63"/>
    <p:sldId id="2076137096" r:id="rId64"/>
    <p:sldId id="2076137097" r:id="rId65"/>
    <p:sldId id="2076137098" r:id="rId66"/>
    <p:sldId id="4950" r:id="rId67"/>
    <p:sldId id="4946" r:id="rId68"/>
    <p:sldId id="5031" r:id="rId69"/>
    <p:sldId id="4926" r:id="rId70"/>
    <p:sldId id="5042" r:id="rId71"/>
    <p:sldId id="4928" r:id="rId72"/>
    <p:sldId id="5043" r:id="rId73"/>
    <p:sldId id="4929" r:id="rId74"/>
    <p:sldId id="4930" r:id="rId75"/>
    <p:sldId id="4931" r:id="rId76"/>
    <p:sldId id="4932" r:id="rId77"/>
    <p:sldId id="4956" r:id="rId78"/>
    <p:sldId id="5032" r:id="rId79"/>
    <p:sldId id="5044" r:id="rId80"/>
    <p:sldId id="277" r:id="rId81"/>
    <p:sldId id="278" r:id="rId82"/>
    <p:sldId id="280" r:id="rId83"/>
    <p:sldId id="281" r:id="rId84"/>
    <p:sldId id="282" r:id="rId85"/>
    <p:sldId id="283" r:id="rId86"/>
    <p:sldId id="2076137000" r:id="rId87"/>
    <p:sldId id="2076137001" r:id="rId88"/>
    <p:sldId id="2076137002" r:id="rId89"/>
    <p:sldId id="2076137003" r:id="rId90"/>
    <p:sldId id="2076137004" r:id="rId91"/>
    <p:sldId id="2076137008" r:id="rId92"/>
    <p:sldId id="2076137005" r:id="rId93"/>
    <p:sldId id="2076137006" r:id="rId94"/>
    <p:sldId id="2076137007" r:id="rId95"/>
    <p:sldId id="2076137009" r:id="rId96"/>
    <p:sldId id="2076136952" r:id="rId97"/>
    <p:sldId id="2076137010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2" id="{94484645-FE02-4EBA-A937-1658C9DC57D8}">
          <p14:sldIdLst>
            <p14:sldId id="2076137134"/>
            <p14:sldId id="2076137135"/>
            <p14:sldId id="2076137136"/>
            <p14:sldId id="2076137137"/>
            <p14:sldId id="2076137138"/>
            <p14:sldId id="2076137139"/>
            <p14:sldId id="2076137141"/>
            <p14:sldId id="2076137142"/>
            <p14:sldId id="2076137143"/>
            <p14:sldId id="2076137146"/>
            <p14:sldId id="2076137145"/>
            <p14:sldId id="2076137144"/>
            <p14:sldId id="2076137149"/>
            <p14:sldId id="2076137148"/>
            <p14:sldId id="2076137147"/>
          </p14:sldIdLst>
        </p14:section>
        <p14:section name="Session 1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23"/>
            <p14:sldId id="2076137120"/>
            <p14:sldId id="2076137122"/>
            <p14:sldId id="2076137121"/>
            <p14:sldId id="5018"/>
            <p14:sldId id="4989"/>
            <p14:sldId id="4958"/>
            <p14:sldId id="2076137124"/>
            <p14:sldId id="2076137125"/>
            <p14:sldId id="2076137126"/>
            <p14:sldId id="2076137133"/>
            <p14:sldId id="2076137127"/>
            <p14:sldId id="2076137128"/>
            <p14:sldId id="2076137129"/>
            <p14:sldId id="2076137130"/>
            <p14:sldId id="2076137131"/>
            <p14:sldId id="2076137132"/>
            <p14:sldId id="303"/>
          </p14:sldIdLst>
        </p14:section>
        <p14:section name="AZ-400 EXAM STRATEGY" id="{5F8DF27E-A1BC-43EC-B8B6-91592F49A686}">
          <p14:sldIdLst>
            <p14:sldId id="2076137076"/>
            <p14:sldId id="2076137077"/>
            <p14:sldId id="2076137078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2076137098"/>
            <p14:sldId id="4950"/>
            <p14:sldId id="4946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  <p14:sldId id="5032"/>
            <p14:sldId id="5044"/>
            <p14:sldId id="277"/>
            <p14:sldId id="278"/>
            <p14:sldId id="280"/>
            <p14:sldId id="281"/>
            <p14:sldId id="282"/>
            <p14:sldId id="283"/>
            <p14:sldId id="2076137000"/>
            <p14:sldId id="2076137001"/>
            <p14:sldId id="2076137002"/>
            <p14:sldId id="2076137003"/>
            <p14:sldId id="2076137004"/>
            <p14:sldId id="2076137008"/>
            <p14:sldId id="2076137005"/>
            <p14:sldId id="2076137006"/>
            <p14:sldId id="2076137007"/>
            <p14:sldId id="2076137009"/>
            <p14:sldId id="2076136952"/>
            <p14:sldId id="2076137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386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68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12/17/2020 9:21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12/17/2020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78D1-E580-4AFA-9645-0210180F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5EDF-2F32-47B0-B93B-0A8AB54E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15A3-5B84-4745-AE8E-D01A7C84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DBA4-7B8F-4603-941F-B540C81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91AB-DF02-4719-A673-3B0B4A84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88" r:id="rId7"/>
    <p:sldLayoutId id="2147483689" r:id="rId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8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Marching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for the exam ASAP (get it on your calendar!)</a:t>
            </a:r>
          </a:p>
          <a:p>
            <a:r>
              <a:rPr lang="en-US" dirty="0"/>
              <a:t>Purchase a quality practice exam</a:t>
            </a:r>
          </a:p>
          <a:p>
            <a:r>
              <a:rPr lang="en-US" dirty="0"/>
              <a:t>Work through AzureDevOpsLabs.com if you can</a:t>
            </a:r>
          </a:p>
          <a:p>
            <a:pPr lvl="1"/>
            <a:r>
              <a:rPr lang="en-US" dirty="0"/>
              <a:t>A Cloud Guru, Cloud Academy, Pluralsight</a:t>
            </a:r>
          </a:p>
          <a:p>
            <a:r>
              <a:rPr lang="en-US" dirty="0"/>
              <a:t>Stay close to the Microsoft Docs</a:t>
            </a:r>
          </a:p>
          <a:p>
            <a:pPr lvl="1"/>
            <a:r>
              <a:rPr lang="en-US" dirty="0"/>
              <a:t>Azure Architecture Center</a:t>
            </a:r>
          </a:p>
          <a:p>
            <a:pPr lvl="1"/>
            <a:r>
              <a:rPr lang="en-US" dirty="0"/>
              <a:t>AZ-400 exam page</a:t>
            </a:r>
          </a:p>
        </p:txBody>
      </p:sp>
    </p:spTree>
    <p:extLst>
      <p:ext uri="{BB962C8B-B14F-4D97-AF65-F5344CB8AC3E}">
        <p14:creationId xmlns:p14="http://schemas.microsoft.com/office/powerpoint/2010/main" val="393370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5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SRE strategy (5-10%)</a:t>
            </a:r>
          </a:p>
          <a:p>
            <a:r>
              <a:rPr lang="en-US" dirty="0"/>
              <a:t>Develop a security &amp; compliance plan (10-15%)</a:t>
            </a:r>
          </a:p>
          <a:p>
            <a:r>
              <a:rPr lang="en-US" dirty="0"/>
              <a:t>Manage source control (10-15%)</a:t>
            </a:r>
          </a:p>
          <a:p>
            <a:r>
              <a:rPr lang="en-US" dirty="0"/>
              <a:t>Develop an instrumentation strategy (5-10%)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implement CI pipelines (20-25%)</a:t>
            </a:r>
          </a:p>
          <a:p>
            <a:r>
              <a:rPr lang="en-US" dirty="0"/>
              <a:t>Define and implement a CD/RM strategy (10-15%)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shavings from yesterday</a:t>
            </a:r>
          </a:p>
          <a:p>
            <a:pPr lvl="1"/>
            <a:r>
              <a:rPr lang="en-US" dirty="0"/>
              <a:t>Bunch o' stuff! :)</a:t>
            </a:r>
          </a:p>
          <a:p>
            <a:r>
              <a:rPr lang="en-US" dirty="0"/>
              <a:t>Define and implement CI/CD pipelines  </a:t>
            </a:r>
          </a:p>
          <a:p>
            <a:r>
              <a:rPr lang="en-US" dirty="0"/>
              <a:t>Define and implement dependency management</a:t>
            </a:r>
          </a:p>
          <a:p>
            <a:pPr lvl="1"/>
            <a:r>
              <a:rPr lang="en-US" dirty="0"/>
              <a:t>Azure Artifacts</a:t>
            </a:r>
          </a:p>
          <a:p>
            <a:r>
              <a:rPr lang="en-US" dirty="0"/>
              <a:t>Facilitate communication &amp; collaboration</a:t>
            </a:r>
          </a:p>
          <a:p>
            <a:pPr lvl="1"/>
            <a:r>
              <a:rPr lang="en-US" dirty="0"/>
              <a:t>Test Plans</a:t>
            </a:r>
          </a:p>
        </p:txBody>
      </p:sp>
    </p:spTree>
    <p:extLst>
      <p:ext uri="{BB962C8B-B14F-4D97-AF65-F5344CB8AC3E}">
        <p14:creationId xmlns:p14="http://schemas.microsoft.com/office/powerpoint/2010/main" val="22984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cleared the AZ-400 exam on 11 April 2020</a:t>
            </a:r>
          </a:p>
          <a:p>
            <a:pPr lvl="1"/>
            <a:r>
              <a:rPr lang="en-US" dirty="0"/>
              <a:t>timw.info/</a:t>
            </a:r>
            <a:r>
              <a:rPr lang="en-US" dirty="0" err="1"/>
              <a:t>qyf</a:t>
            </a:r>
            <a:endParaRPr lang="en-US" dirty="0"/>
          </a:p>
          <a:p>
            <a:r>
              <a:rPr lang="en-US" dirty="0"/>
              <a:t>I have studied the major AZ-400 practice exams</a:t>
            </a:r>
          </a:p>
          <a:p>
            <a:pPr lvl="1"/>
            <a:r>
              <a:rPr lang="en-US" dirty="0" err="1"/>
              <a:t>MeasureUp</a:t>
            </a:r>
            <a:endParaRPr lang="en-US" dirty="0"/>
          </a:p>
          <a:p>
            <a:pPr lvl="1"/>
            <a:r>
              <a:rPr lang="en-US" dirty="0" err="1"/>
              <a:t>WhizLabs</a:t>
            </a:r>
            <a:endParaRPr lang="en-US" dirty="0"/>
          </a:p>
          <a:p>
            <a:r>
              <a:rPr lang="en-US" dirty="0"/>
              <a:t>I have distilled the subject down to the essential elements covered on the AZ-400 exam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an SRE Strategy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385213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1053626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5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 Security and Compliance Plan</a:t>
            </a:r>
          </a:p>
        </p:txBody>
      </p:sp>
    </p:spTree>
    <p:extLst>
      <p:ext uri="{BB962C8B-B14F-4D97-AF65-F5344CB8AC3E}">
        <p14:creationId xmlns:p14="http://schemas.microsoft.com/office/powerpoint/2010/main" val="1834783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1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21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1056148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0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63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Sweeping Up the Shavings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timw.info/az400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529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2577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6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FFFF0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FFFF0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1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1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FFFF0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3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 err="1">
                <a:solidFill>
                  <a:srgbClr val="FFFF00"/>
                </a:solidFill>
              </a:rPr>
              <a:t>asdf</a:t>
            </a:r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2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93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55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3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5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34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7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18886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5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5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9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1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079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14279</TotalTime>
  <Words>1885</Words>
  <Application>Microsoft Office PowerPoint</Application>
  <PresentationFormat>On-screen Show (16:9)</PresentationFormat>
  <Paragraphs>331</Paragraphs>
  <Slides>94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Gotham Medium</vt:lpstr>
      <vt:lpstr>Segoe UI</vt:lpstr>
      <vt:lpstr>Segoe UI (Body)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Azure DevOps Solutions Crash Course</vt:lpstr>
      <vt:lpstr>Session 2 of 2 Learning Goals</vt:lpstr>
      <vt:lpstr>Course Materials</vt:lpstr>
      <vt:lpstr>Sweeping Up the Shavings</vt:lpstr>
      <vt:lpstr>Single-Stage Dockerfile</vt:lpstr>
      <vt:lpstr>Multi-Stage Dockerfile</vt:lpstr>
      <vt:lpstr>Helm, ACR, and AKS</vt:lpstr>
      <vt:lpstr>Continuous Security Validation</vt:lpstr>
      <vt:lpstr>Azure Pipelines</vt:lpstr>
      <vt:lpstr>DevOps Reading List</vt:lpstr>
      <vt:lpstr>DevOps - The Three Ways</vt:lpstr>
      <vt:lpstr>CI/CD Pipelines</vt:lpstr>
      <vt:lpstr>Formats 'n' Languages</vt:lpstr>
      <vt:lpstr>Your Marching Orders</vt:lpstr>
      <vt:lpstr>Thank you!</vt:lpstr>
      <vt:lpstr>Exam AZ-400: Microsoft Azure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DevOps Engineer Expert Certification</vt:lpstr>
      <vt:lpstr>Tim's Suggested Certification Strategy</vt:lpstr>
      <vt:lpstr>Develop an SRE Strategy</vt:lpstr>
      <vt:lpstr>Azure AD Identity</vt:lpstr>
      <vt:lpstr>Azure Automation DSC</vt:lpstr>
      <vt:lpstr>Docker Container Development Process</vt:lpstr>
      <vt:lpstr>Helm, ACR, and AKS</vt:lpstr>
      <vt:lpstr>Develop a Security and Compliance Plan</vt:lpstr>
      <vt:lpstr>Continuous Security Validation</vt:lpstr>
      <vt:lpstr>Azure Management Scopes</vt:lpstr>
      <vt:lpstr>Manage Source Control</vt:lpstr>
      <vt:lpstr>GitHub Workflow</vt:lpstr>
      <vt:lpstr>Feature Branching and Merging</vt:lpstr>
      <vt:lpstr>Thank you!</vt:lpstr>
      <vt:lpstr>Exam AZ-400 Exam Strategy </vt:lpstr>
      <vt:lpstr> 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Thank you!</vt:lpstr>
      <vt:lpstr>Exam AZ-400 Exam Strategy </vt:lpstr>
      <vt:lpstr> 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238</cp:revision>
  <dcterms:created xsi:type="dcterms:W3CDTF">2015-09-28T19:52:00Z</dcterms:created>
  <dcterms:modified xsi:type="dcterms:W3CDTF">2020-12-17T15:48:28Z</dcterms:modified>
</cp:coreProperties>
</file>